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777350" y="607516"/>
            <a:ext cx="1107996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25 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588133"/>
              </p:ext>
            </p:extLst>
          </p:nvPr>
        </p:nvGraphicFramePr>
        <p:xfrm>
          <a:off x="550080" y="1206018"/>
          <a:ext cx="11217377" cy="983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8406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275114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394857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593256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يغلف المنتج النهائي حسب الحجم والنوع والكمية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يكوي ويغلف الملابس والاقمشة بطريقه صحيحة وآمنة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يغلف المنتج بالطريقة الصحيحة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7" name="مربع نص 46">
            <a:extLst>
              <a:ext uri="{FF2B5EF4-FFF2-40B4-BE49-F238E27FC236}">
                <a16:creationId xmlns:a16="http://schemas.microsoft.com/office/drawing/2014/main" id="{1C700058-2E08-EB76-625A-63B45B924B12}"/>
              </a:ext>
            </a:extLst>
          </p:cNvPr>
          <p:cNvSpPr txBox="1"/>
          <p:nvPr/>
        </p:nvSpPr>
        <p:spPr>
          <a:xfrm>
            <a:off x="2131038" y="2782671"/>
            <a:ext cx="7929923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24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تطبيق عملي قم بتغليف منتج او علبه كرتون </a:t>
            </a:r>
            <a:endParaRPr kumimoji="0" lang="ar-AE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026" name="Picture 2" descr="علبة هدايا مع شبرة لون بني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899" y="3493450"/>
            <a:ext cx="2191970" cy="2922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1663</TotalTime>
  <Words>52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HESSA ABDULLA SAEED AL MAZROUEI</cp:lastModifiedBy>
  <cp:revision>30</cp:revision>
  <dcterms:created xsi:type="dcterms:W3CDTF">2024-07-04T06:51:15Z</dcterms:created>
  <dcterms:modified xsi:type="dcterms:W3CDTF">2024-11-12T04:30:56Z</dcterms:modified>
</cp:coreProperties>
</file>